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59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9900"/>
    <a:srgbClr val="990099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9144000" cy="1139825"/>
          </a:xfrm>
        </p:spPr>
        <p:txBody>
          <a:bodyPr/>
          <a:lstStyle/>
          <a:p>
            <a:r>
              <a:rPr lang="en-US" altLang="en-US" sz="3600" dirty="0"/>
              <a:t>Me </a:t>
            </a:r>
            <a:r>
              <a:rPr lang="en-US" altLang="en-US" sz="3600" dirty="0" err="1"/>
              <a:t>llamo</a:t>
            </a:r>
            <a:r>
              <a:rPr lang="en-US" altLang="en-US" sz="3600" dirty="0"/>
              <a:t> __________ </a:t>
            </a:r>
            <a:r>
              <a:rPr lang="en-US" altLang="en-US" sz="3600" dirty="0" err="1"/>
              <a:t>Clase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701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</a:t>
            </a:r>
            <a:r>
              <a:rPr lang="en-US" altLang="en-US" sz="3600" dirty="0" err="1"/>
              <a:t>fecha</a:t>
            </a:r>
            <a:r>
              <a:rPr lang="en-US" altLang="en-US" sz="3600" dirty="0"/>
              <a:t> </a:t>
            </a:r>
            <a:r>
              <a:rPr lang="en-US" altLang="en-US" sz="3600" dirty="0" err="1"/>
              <a:t>es</a:t>
            </a:r>
            <a:r>
              <a:rPr lang="en-US" altLang="en-US" sz="3600" dirty="0"/>
              <a:t> el </a:t>
            </a:r>
            <a:r>
              <a:rPr lang="en-US" altLang="en-US" sz="3600" dirty="0" smtClean="0"/>
              <a:t>26 </a:t>
            </a:r>
            <a:r>
              <a:rPr lang="en-US" altLang="en-US" sz="3600" dirty="0"/>
              <a:t>de </a:t>
            </a:r>
            <a:r>
              <a:rPr lang="en-US" altLang="en-US" sz="3600" dirty="0" err="1" smtClean="0"/>
              <a:t>noviembre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2013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accent1"/>
                </a:solidFill>
              </a:rPr>
              <a:t>25:</a:t>
            </a:r>
            <a:r>
              <a:rPr lang="es-ES_tradnl" altLang="en-US" sz="30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3000" dirty="0"/>
              <a:t>¿Cómo son tus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 err="1" smtClean="0"/>
              <a:t>Copy</a:t>
            </a:r>
            <a:r>
              <a:rPr lang="es-ES_tradnl" altLang="en-US" sz="3000" dirty="0" smtClean="0"/>
              <a:t> and </a:t>
            </a:r>
            <a:r>
              <a:rPr lang="es-ES_tradnl" altLang="en-US" sz="3000" dirty="0" err="1" smtClean="0"/>
              <a:t>answer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according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model</a:t>
            </a:r>
            <a:r>
              <a:rPr lang="es-ES_tradnl" altLang="en-US" sz="3000" dirty="0" smtClean="0"/>
              <a:t>.</a:t>
            </a:r>
            <a:endParaRPr lang="es-ES_tradnl" altLang="en-US" sz="3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000" dirty="0"/>
              <a:t>El hermano de </a:t>
            </a:r>
            <a:r>
              <a:rPr lang="es-ES_tradnl" altLang="en-US" sz="3000" dirty="0" smtClean="0"/>
              <a:t>Paco / </a:t>
            </a:r>
            <a:r>
              <a:rPr lang="es-ES_tradnl" altLang="en-US" sz="3000" dirty="0"/>
              <a:t>inteligente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- </a:t>
            </a:r>
            <a:r>
              <a:rPr lang="es-ES_tradnl" altLang="en-US" sz="3000" dirty="0">
                <a:solidFill>
                  <a:srgbClr val="FFC000"/>
                </a:solidFill>
              </a:rPr>
              <a:t>¿Es el hermano de Paco?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rgbClr val="FFC000"/>
                </a:solidFill>
              </a:rPr>
              <a:t>- Si, es su hermano. Su hermano es inteligente.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/>
              <a:t>Las hermanas de </a:t>
            </a:r>
            <a:r>
              <a:rPr lang="es-ES_tradnl" altLang="en-US" sz="3000" dirty="0" smtClean="0"/>
              <a:t>Eduardo / gemelas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Los amigos de Mari / alumnos en la misma escuela.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El perro de ellos / cariñoso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La casa de los Gómez / bonita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1"/>
                </a:solidFill>
              </a:rPr>
              <a:t>Ejercicio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Copy and respond </a:t>
            </a:r>
            <a:r>
              <a:rPr lang="en-US" altLang="en-US" sz="2800" dirty="0" err="1" smtClean="0"/>
              <a:t>abour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YOURselves</a:t>
            </a:r>
            <a:r>
              <a:rPr lang="en-US" altLang="en-US" sz="2800" dirty="0" smtClean="0"/>
              <a:t>:</a:t>
            </a:r>
            <a:endParaRPr lang="en-US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¿Es nueva o vieja la escuela de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Su clase de español, ¿es grande o pequeña?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alumnos hay en su clase de español?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En general, ¿son grandes o pequeñas las clases en su escuela?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¿Son interesantes sus cursos? ¿Cuáles son interesantes?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TAREA </a:t>
            </a:r>
            <a:r>
              <a:rPr lang="en-US" altLang="en-US" dirty="0" smtClean="0">
                <a:solidFill>
                  <a:schemeClr val="accent1"/>
                </a:solidFill>
              </a:rPr>
              <a:t># 25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Adjetivos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Posesivos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410</TotalTime>
  <Words>153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Wingdings</vt:lpstr>
      <vt:lpstr>Verdana</vt:lpstr>
      <vt:lpstr>Orbit</vt:lpstr>
      <vt:lpstr>Me llamo __________ Clase 701 La fecha es el 26 de noviembre del 2013</vt:lpstr>
      <vt:lpstr>Ejercicio</vt:lpstr>
      <vt:lpstr>TAREA # 25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10</cp:revision>
  <cp:lastPrinted>2013-11-25T15:24:18Z</cp:lastPrinted>
  <dcterms:created xsi:type="dcterms:W3CDTF">2012-05-16T20:34:28Z</dcterms:created>
  <dcterms:modified xsi:type="dcterms:W3CDTF">2013-11-25T17:57:23Z</dcterms:modified>
</cp:coreProperties>
</file>